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9" r:id="rId2"/>
    <p:sldId id="263" r:id="rId3"/>
  </p:sldIdLst>
  <p:sldSz cx="12192000" cy="6858000"/>
  <p:notesSz cx="6805613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FFFF"/>
    <a:srgbClr val="FFFF1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3" autoAdjust="0"/>
    <p:restoredTop sz="94660"/>
  </p:normalViewPr>
  <p:slideViewPr>
    <p:cSldViewPr snapToGrid="0">
      <p:cViewPr varScale="1">
        <p:scale>
          <a:sx n="90" d="100"/>
          <a:sy n="90" d="100"/>
        </p:scale>
        <p:origin x="682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9791499-DB40-485C-8C98-1ADE9E35ECB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D8F69A4-1B6A-4578-B15D-CA9C3FC5284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F19CFD6E-1F87-4404-BF92-0E94D3EC547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B8DB7B06-DB6E-4BCE-B3C3-BA7D5B4694F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245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/>
            </a:lvl1pPr>
          </a:lstStyle>
          <a:p>
            <a:fld id="{55E480E5-6D86-4FAF-A9EB-30B019F56A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8F67891-6170-4433-99E3-7FD1EEF4B81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41ED1BF3-3A2A-47C7-B903-AADBCAF2095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3842450-EA5F-40C0-B575-AEEC042A162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4538"/>
            <a:ext cx="6627813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FDA915E9-ABEC-4C67-9EA4-BB2256D30E9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8951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229569DC-F135-4D6F-B7CD-AA959DAFDDE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8D3B4FD9-57A4-4E12-8D4C-4944E78860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245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3" tIns="45777" rIns="91553" bIns="4577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/>
            </a:lvl1pPr>
          </a:lstStyle>
          <a:p>
            <a:fld id="{A883345D-3336-45CE-B67E-5723C641211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2840FDF5-D5E2-4AF5-B3E2-64A04245ED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9300" indent="-2873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52525" indent="-2301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12900" indent="-2301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74863" indent="-2301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320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892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464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9036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65477B4D-E85C-40E2-B29D-F5D745C3A6AB}" type="slidenum">
              <a:rPr kumimoji="0" lang="en-US" altLang="ja-JP"/>
              <a:pPr>
                <a:spcBef>
                  <a:spcPct val="0"/>
                </a:spcBef>
              </a:pPr>
              <a:t>1</a:t>
            </a:fld>
            <a:endParaRPr kumimoji="0" lang="en-US" altLang="ja-JP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13EFCDF1-32CE-4BB1-B277-ABCB7430F3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4538"/>
            <a:ext cx="6627813" cy="3729037"/>
          </a:xfrm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61783867-FDAC-433C-A600-8BEDB624F6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ja-JP" altLang="en-US"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53A927BC-E857-42B0-A6B0-07F766579F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9300" indent="-2873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52525" indent="-2301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12900" indent="-2301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74863" indent="-23018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320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892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464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903663" indent="-2301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AD732BF4-C2C0-4AC7-B991-44607BC66487}" type="slidenum">
              <a:rPr kumimoji="0" lang="en-US" altLang="ja-JP"/>
              <a:pPr>
                <a:spcBef>
                  <a:spcPct val="0"/>
                </a:spcBef>
              </a:pPr>
              <a:t>2</a:t>
            </a:fld>
            <a:endParaRPr kumimoji="0" lang="en-US" altLang="ja-JP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BD614352-E24E-4652-A272-C76DBAA4C4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4538"/>
            <a:ext cx="6627813" cy="3729037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10454A4-E6CE-4DE9-B2B9-FDD3BCC897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ja-JP" altLang="en-US"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76E471-4005-42C5-A360-6B44E530D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B8B829-F1D6-45FE-8AE4-96D7B5C3A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00A553-B983-4543-9CAA-255E19C4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21687-69BB-494B-8656-2B773A3E6D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763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CCCB4C-04BC-4731-B8BF-B2AF3CDD2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5BEE61-E0CA-4298-B4F4-BDC3D5DC9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008F2B-DF86-4D35-A69F-C40BE76D2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B2033-0193-4BC8-8760-3F81A8A42F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91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9C6049-800F-409A-A4D8-75E32A6C3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FC16F1-8F58-4B84-AEF0-A0F09EED8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A628EA-8905-4738-8440-FDFCEFE39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9DD88-2BD9-4DB2-AF42-3F4B1F0329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92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20BA5B-B062-43DF-96FB-D7A5D98EC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121EF2-0B8C-4EE7-8040-1CDD05679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79F43D-0625-46AC-83E3-1EE86E9CA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279D1-0269-4A61-A7D2-C44D73517E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762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A607BC-8874-41B2-ACEF-DBD4585D7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49820E-02DD-45A7-A0EE-722AC825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145FD0-4D3E-4721-ABED-36371180B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E4703-8980-4405-A286-223003FA2E1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781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16AF76B2-3DF2-4BC4-951E-5E2DAA43E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1412784A-79C6-4A70-A543-8FFDECC10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60BE5923-5EFE-46F8-96C5-2E145B32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76527-6B20-418E-BF34-C5EF1A5F2A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231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6494DF4E-59AA-46DE-8DC9-85CE58BF5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B89B07DF-244E-45A3-B176-06E41F6A6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55189AF7-1771-4A78-9E0B-331B3905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98060-1E0D-49CF-8CF0-94B14CEDA3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642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A7DF9FAE-2FEA-4384-9A2C-4D1693F78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2E27B9C5-4520-4641-971C-5ED9337B1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2123612A-A2A1-4BD3-8AED-D68753BD7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BCCF4-8A1F-4695-8312-475A14D3B3D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889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F0F22FE2-379C-431D-A464-EF131913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2F0E5AC3-E8D5-4440-88DE-5EC8B224B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0C53E15A-927E-4A54-B78C-36DE0ADE7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191E7-8483-41AE-8992-265CDFD451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281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A27B87D0-F8C9-4B66-8462-43F9ECDAC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84EFA514-C8FF-4031-B22D-57CF6BF1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D1DF821B-9DD6-49E8-98DB-1CC1CE74A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BFFEC-1054-407D-9724-D9F7729BFF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162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DCB9CFB0-9984-4135-A0EF-708F79C87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EF772078-5821-447C-82DE-8D0BA77BC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A7D28A67-416F-44BD-8BA3-DC0DFFBA0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0D31-4CFE-4394-B990-48EFE5EA215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83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5688F4D8-E201-40FC-AB3D-B369EE66762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A080ECC5-A045-493B-A2FE-75954226A7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0AE7FC-A662-4169-A5BC-5F3A9761CB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155523-C378-4859-8942-B1D22650F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83AE38-3D9B-4AF0-BD88-1648F92A6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68630B2-CD82-4336-BC6D-1357CCF3D8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tx2">
                <a:lumMod val="20000"/>
                <a:lumOff val="80000"/>
              </a:schemeClr>
            </a:gs>
            <a:gs pos="83000">
              <a:srgbClr val="CCFFFF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EA719C86-538C-4171-9254-B25208EEE4F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24495" y="316723"/>
            <a:ext cx="11137900" cy="3095625"/>
          </a:xfr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kumimoji="0" lang="ja-JP" altLang="en-US" sz="48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第</a:t>
            </a:r>
            <a:r>
              <a:rPr kumimoji="0" lang="en-US" altLang="ja-JP" sz="48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</a:t>
            </a:r>
            <a:r>
              <a:rPr kumimoji="0" lang="ja-JP" altLang="en-US" sz="48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回臨床免疫病理学カンファレンス</a:t>
            </a:r>
            <a:br>
              <a:rPr kumimoji="0" lang="en-US" altLang="ja-JP" sz="6000" b="1" dirty="0">
                <a:latin typeface="+mn-ea"/>
                <a:ea typeface="+mn-ea"/>
              </a:rPr>
            </a:br>
            <a:r>
              <a:rPr kumimoji="0" lang="ja-JP" altLang="en-US" sz="4800" b="1" dirty="0">
                <a:latin typeface="+mn-ea"/>
                <a:ea typeface="+mn-ea"/>
              </a:rPr>
              <a:t>ＣＯＩ 開示</a:t>
            </a:r>
            <a:br>
              <a:rPr kumimoji="0" lang="en-US" altLang="ja-JP" sz="4800" b="1" dirty="0">
                <a:latin typeface="+mn-ea"/>
                <a:ea typeface="+mn-ea"/>
              </a:rPr>
            </a:br>
            <a:r>
              <a:rPr kumimoji="0" lang="ja-JP" altLang="en-US" sz="2000" b="1" dirty="0">
                <a:latin typeface="+mn-ea"/>
                <a:ea typeface="+mn-ea"/>
              </a:rPr>
              <a:t>　</a:t>
            </a:r>
            <a:br>
              <a:rPr kumimoji="0" lang="en-US" altLang="ja-JP" sz="3200" b="1" i="1" dirty="0">
                <a:latin typeface="+mn-ea"/>
                <a:ea typeface="+mn-ea"/>
              </a:rPr>
            </a:br>
            <a:r>
              <a:rPr kumimoji="0" lang="ja-JP" altLang="en-US" sz="3200" b="1" i="1" dirty="0">
                <a:latin typeface="+mn-ea"/>
                <a:ea typeface="+mn-ea"/>
              </a:rPr>
              <a:t>筆頭発表者名：　</a:t>
            </a:r>
            <a:r>
              <a:rPr kumimoji="0" lang="ja-JP" altLang="en-US" sz="3200" b="1" i="1" dirty="0">
                <a:highlight>
                  <a:srgbClr val="FFFF00"/>
                </a:highlight>
                <a:latin typeface="+mn-ea"/>
                <a:ea typeface="+mn-ea"/>
              </a:rPr>
              <a:t>○○　○○</a:t>
            </a:r>
            <a:endParaRPr kumimoji="0" lang="en-US" altLang="ja-JP" sz="3200" b="1" i="1" dirty="0">
              <a:highlight>
                <a:srgbClr val="FFFF00"/>
              </a:highlight>
              <a:latin typeface="+mn-ea"/>
              <a:ea typeface="+mn-ea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0E49780-7DC8-4F9D-983B-2A89E15DE8BA}"/>
              </a:ext>
            </a:extLst>
          </p:cNvPr>
          <p:cNvSpPr>
            <a:spLocks noGrp="1" noChangeAspect="1" noChangeArrowheads="1"/>
          </p:cNvSpPr>
          <p:nvPr>
            <p:ph idx="4294967295"/>
          </p:nvPr>
        </p:nvSpPr>
        <p:spPr>
          <a:xfrm>
            <a:off x="1677020" y="4048754"/>
            <a:ext cx="8832850" cy="1636712"/>
          </a:xfrm>
        </p:spPr>
        <p:txBody>
          <a:bodyPr rtlCol="0">
            <a:noAutofit/>
          </a:bodyPr>
          <a:lstStyle/>
          <a:p>
            <a:pPr marL="266700" indent="-26670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kumimoji="0" lang="en-US" altLang="ja-JP" b="1" dirty="0">
                <a:latin typeface="Arial" charset="0"/>
              </a:rPr>
              <a:t>  </a:t>
            </a:r>
            <a:r>
              <a:rPr kumimoji="0" lang="ja-JP" altLang="en-US" b="1" dirty="0">
                <a:latin typeface="Arial" charset="0"/>
              </a:rPr>
              <a:t>演題発表に関連し、開示すべき</a:t>
            </a:r>
            <a:r>
              <a:rPr kumimoji="0" lang="en-US" altLang="ja-JP" b="1" dirty="0">
                <a:latin typeface="Arial" charset="0"/>
              </a:rPr>
              <a:t>COI </a:t>
            </a:r>
            <a:r>
              <a:rPr kumimoji="0" lang="ja-JP" altLang="en-US" b="1" dirty="0">
                <a:latin typeface="Arial" charset="0"/>
              </a:rPr>
              <a:t>関係にある</a:t>
            </a:r>
            <a:endParaRPr kumimoji="0" lang="en-US" altLang="ja-JP" b="1" dirty="0">
              <a:latin typeface="Arial" charset="0"/>
            </a:endParaRPr>
          </a:p>
          <a:p>
            <a:pPr marL="266700" indent="-26670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kumimoji="0" lang="ja-JP" altLang="en-US" b="1" dirty="0">
                <a:latin typeface="Arial" charset="0"/>
              </a:rPr>
              <a:t>　企業などはありません。</a:t>
            </a:r>
            <a:endParaRPr kumimoji="0" lang="en-US" altLang="ja-JP" b="1" dirty="0">
              <a:latin typeface="Arial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614D05-1896-475D-94D5-593C8E65C45A}"/>
              </a:ext>
            </a:extLst>
          </p:cNvPr>
          <p:cNvSpPr>
            <a:spLocks noChangeAspect="1"/>
          </p:cNvSpPr>
          <p:nvPr/>
        </p:nvSpPr>
        <p:spPr>
          <a:xfrm>
            <a:off x="320443" y="192004"/>
            <a:ext cx="11546005" cy="6520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tx2">
                <a:lumMod val="20000"/>
                <a:lumOff val="80000"/>
              </a:schemeClr>
            </a:gs>
            <a:gs pos="83000">
              <a:srgbClr val="CCFFFF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3154A2-F326-41F9-8F70-74781D1DFF75}"/>
              </a:ext>
            </a:extLst>
          </p:cNvPr>
          <p:cNvSpPr/>
          <p:nvPr/>
        </p:nvSpPr>
        <p:spPr>
          <a:xfrm>
            <a:off x="333530" y="202215"/>
            <a:ext cx="11545200" cy="651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75E8D382-A2E6-431E-9058-CB0DD55EB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059480"/>
              </p:ext>
            </p:extLst>
          </p:nvPr>
        </p:nvGraphicFramePr>
        <p:xfrm>
          <a:off x="2340580" y="4251746"/>
          <a:ext cx="7531100" cy="237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9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1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0138">
                <a:tc>
                  <a:txBody>
                    <a:bodyPr/>
                    <a:lstStyle/>
                    <a:p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①顧問：</a:t>
                      </a:r>
                      <a:endParaRPr kumimoji="0" lang="en-US" altLang="ja-JP" sz="20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②株保有・利益：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③特許使用料：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④講演料：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⑤原稿料：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⑥受託研究・共同研究費：</a:t>
                      </a:r>
                      <a:endParaRPr kumimoji="0" lang="en-US" altLang="ja-JP" sz="2000" b="1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latin typeface="Arial" charset="0"/>
                        </a:rPr>
                        <a:t>⑦贈答品などの報酬：　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なし</a:t>
                      </a:r>
                      <a:endParaRPr kumimoji="1" lang="en-US" altLang="ja-JP" sz="2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なし</a:t>
                      </a:r>
                      <a:endParaRPr kumimoji="1" lang="en-US" altLang="ja-JP" sz="2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なし</a:t>
                      </a:r>
                      <a:endParaRPr kumimoji="1" lang="en-US" altLang="ja-JP" sz="2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なし</a:t>
                      </a:r>
                      <a:endParaRPr kumimoji="1" lang="en-US" altLang="ja-JP" sz="2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なし</a:t>
                      </a:r>
                      <a:endParaRPr kumimoji="1" lang="en-US" altLang="ja-JP" sz="20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kumimoji="0" lang="ja-JP" altLang="en-US" sz="20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Arial" charset="0"/>
                        </a:rPr>
                        <a:t>○○製薬</a:t>
                      </a:r>
                      <a:endParaRPr kumimoji="0" lang="en-US" altLang="ja-JP" sz="2000" b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なし</a:t>
                      </a:r>
                    </a:p>
                  </a:txBody>
                  <a:tcPr marL="91442" marR="91442"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53" name="Rectangle 3">
            <a:extLst>
              <a:ext uri="{FF2B5EF4-FFF2-40B4-BE49-F238E27FC236}">
                <a16:creationId xmlns:a16="http://schemas.microsoft.com/office/drawing/2014/main" id="{2408DAE1-38A5-44F0-A7A7-7D62905B2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554" y="3651732"/>
            <a:ext cx="8358188" cy="3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kumimoji="0" lang="ja-JP" altLang="en-US" sz="2400" b="1" dirty="0">
                <a:latin typeface="Arial" panose="020B0604020202020204" pitchFamily="34" charset="0"/>
              </a:rPr>
              <a:t>演題発表に関連し、開示すべき</a:t>
            </a:r>
            <a:r>
              <a:rPr kumimoji="0" lang="en-US" altLang="ja-JP" sz="2400" b="1" dirty="0">
                <a:latin typeface="Arial" panose="020B0604020202020204" pitchFamily="34" charset="0"/>
              </a:rPr>
              <a:t>COI </a:t>
            </a:r>
            <a:r>
              <a:rPr kumimoji="0" lang="ja-JP" altLang="en-US" sz="2400" b="1" dirty="0">
                <a:latin typeface="Arial" panose="020B0604020202020204" pitchFamily="34" charset="0"/>
              </a:rPr>
              <a:t>関係にある企業などとして</a:t>
            </a:r>
            <a:endParaRPr kumimoji="0" lang="en-US" altLang="ja-JP"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kumimoji="0" lang="ja-JP" altLang="en-US" sz="2400" b="1" dirty="0">
                <a:latin typeface="Arial" panose="020B0604020202020204" pitchFamily="34" charset="0"/>
              </a:rPr>
              <a:t>　  　　　　　　　　　　　　　　　　</a:t>
            </a:r>
            <a:endParaRPr kumimoji="0" lang="en-US" altLang="ja-JP" sz="2400" b="1" dirty="0"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C6EEE3F5-A713-41BF-A82A-C7273EBE6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180" y="321715"/>
            <a:ext cx="11137900" cy="309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kumimoji="0" lang="ja-JP" altLang="en-US" sz="48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第</a:t>
            </a:r>
            <a:r>
              <a:rPr kumimoji="0" lang="en-US" altLang="ja-JP" sz="48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1</a:t>
            </a:r>
            <a:r>
              <a:rPr kumimoji="0" lang="ja-JP" altLang="en-US" sz="48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回臨床免疫病理学カンファレンス</a:t>
            </a:r>
            <a:br>
              <a:rPr kumimoji="0" lang="en-US" altLang="ja-JP" sz="6000" b="1" dirty="0">
                <a:latin typeface="+mn-ea"/>
                <a:ea typeface="+mn-ea"/>
              </a:rPr>
            </a:br>
            <a:r>
              <a:rPr kumimoji="0" lang="ja-JP" altLang="en-US" sz="4800" b="1" dirty="0">
                <a:latin typeface="+mn-ea"/>
                <a:ea typeface="+mn-ea"/>
              </a:rPr>
              <a:t>ＣＯＩ 開示</a:t>
            </a:r>
            <a:br>
              <a:rPr kumimoji="0" lang="en-US" altLang="ja-JP" sz="4800" b="1" dirty="0">
                <a:latin typeface="+mn-ea"/>
                <a:ea typeface="+mn-ea"/>
              </a:rPr>
            </a:br>
            <a:r>
              <a:rPr kumimoji="0" lang="ja-JP" altLang="en-US" sz="2000" b="1" dirty="0">
                <a:latin typeface="+mn-ea"/>
                <a:ea typeface="+mn-ea"/>
              </a:rPr>
              <a:t>　</a:t>
            </a:r>
            <a:br>
              <a:rPr kumimoji="0" lang="en-US" altLang="ja-JP" sz="3200" b="1" i="1" dirty="0">
                <a:latin typeface="+mn-ea"/>
                <a:ea typeface="+mn-ea"/>
              </a:rPr>
            </a:br>
            <a:r>
              <a:rPr kumimoji="0" lang="ja-JP" altLang="en-US" sz="3200" b="1" i="1" dirty="0">
                <a:latin typeface="+mn-ea"/>
                <a:ea typeface="+mn-ea"/>
              </a:rPr>
              <a:t>筆頭発表者名：　</a:t>
            </a:r>
            <a:r>
              <a:rPr kumimoji="0" lang="ja-JP" altLang="en-US" sz="3200" b="1" i="1" dirty="0">
                <a:highlight>
                  <a:srgbClr val="FFFF00"/>
                </a:highlight>
                <a:latin typeface="+mn-ea"/>
                <a:ea typeface="+mn-ea"/>
              </a:rPr>
              <a:t>○○　○○</a:t>
            </a:r>
            <a:endParaRPr kumimoji="0" lang="en-US" altLang="ja-JP" sz="3200" b="1" i="1" dirty="0">
              <a:highlight>
                <a:srgbClr val="FFFF00"/>
              </a:highlight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1310</TotalTime>
  <Words>119</Words>
  <Application>Microsoft Office PowerPoint</Application>
  <PresentationFormat>ワイド画面</PresentationFormat>
  <Paragraphs>22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UD デジタル 教科書体 NK-B</vt:lpstr>
      <vt:lpstr>Arial</vt:lpstr>
      <vt:lpstr>Calibri</vt:lpstr>
      <vt:lpstr>Times New Roman</vt:lpstr>
      <vt:lpstr>Office ​​テーマ</vt:lpstr>
      <vt:lpstr>第1回臨床免疫病理学カンファレンス ＣＯＩ 開示 　 筆頭発表者名：　○○　○○</vt:lpstr>
      <vt:lpstr>PowerPoint プレゼンテーション</vt:lpstr>
    </vt:vector>
  </TitlesOfParts>
  <Company>Heart Failure Society of America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Alexander Yano</dc:creator>
  <cp:lastModifiedBy>大谷 愉 (Satoshi Otani)</cp:lastModifiedBy>
  <cp:revision>114</cp:revision>
  <cp:lastPrinted>2015-01-30T03:51:43Z</cp:lastPrinted>
  <dcterms:created xsi:type="dcterms:W3CDTF">2000-09-04T17:39:07Z</dcterms:created>
  <dcterms:modified xsi:type="dcterms:W3CDTF">2024-11-27T07:25:32Z</dcterms:modified>
</cp:coreProperties>
</file>